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125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2.2.1.3: </a:t>
            </a:r>
            <a:r>
              <a:rPr lang="en-US" sz="1200" b="1" dirty="0"/>
              <a:t>Test climate-smart farming practices (tied ridges, weather-informed varieties, cover crops integration [cowpea, lablab, medium duration pigeon pea]) for increasing productivity of maize-legume system under variable weather conditions . Job </a:t>
            </a:r>
            <a:r>
              <a:rPr lang="en-US" sz="1200" b="1" dirty="0" err="1"/>
              <a:t>Kihara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EFE2A46-0990-4788-810F-34E3B31281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000616"/>
              </p:ext>
            </p:extLst>
          </p:nvPr>
        </p:nvGraphicFramePr>
        <p:xfrm>
          <a:off x="778376" y="2079727"/>
          <a:ext cx="7524926" cy="455861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35562">
                  <a:extLst>
                    <a:ext uri="{9D8B030D-6E8A-4147-A177-3AD203B41FA5}">
                      <a16:colId xmlns:a16="http://schemas.microsoft.com/office/drawing/2014/main" val="2888291961"/>
                    </a:ext>
                  </a:extLst>
                </a:gridCol>
                <a:gridCol w="2636344">
                  <a:extLst>
                    <a:ext uri="{9D8B030D-6E8A-4147-A177-3AD203B41FA5}">
                      <a16:colId xmlns:a16="http://schemas.microsoft.com/office/drawing/2014/main" val="1494352454"/>
                    </a:ext>
                  </a:extLst>
                </a:gridCol>
                <a:gridCol w="2453020">
                  <a:extLst>
                    <a:ext uri="{9D8B030D-6E8A-4147-A177-3AD203B41FA5}">
                      <a16:colId xmlns:a16="http://schemas.microsoft.com/office/drawing/2014/main" val="2103183329"/>
                    </a:ext>
                  </a:extLst>
                </a:gridCol>
              </a:tblGrid>
              <a:tr h="434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Deliverables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Status (March 2021)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400" dirty="0"/>
                    </a:p>
                  </a:txBody>
                  <a:tcPr marL="43045" marR="43045" marT="0" marB="0"/>
                </a:tc>
                <a:extLst>
                  <a:ext uri="{0D108BD9-81ED-4DB2-BD59-A6C34878D82A}">
                    <a16:rowId xmlns:a16="http://schemas.microsoft.com/office/drawing/2014/main" val="591698696"/>
                  </a:ext>
                </a:extLst>
              </a:tr>
              <a:tr h="7969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Four on-farm trials, two in each of two eco-zones, successfully Implemented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Four demonstration trials were implemented as planned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Accomplished and data available.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3944842"/>
                  </a:ext>
                </a:extLst>
              </a:tr>
              <a:tr h="6865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Two new technologies validated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two new technologies i.e., use of micro-catchments and cover crops, are undergoing testing.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Accomplished. Very good success story on cover crops observed. To be developed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1895349"/>
                  </a:ext>
                </a:extLst>
              </a:tr>
              <a:tr h="611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DataVerse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for 2020/21 to be uploaded by August 2021.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Pending Pigeon pea harvesting. Uploaded by Dec 2021</a:t>
                      </a:r>
                    </a:p>
                  </a:txBody>
                  <a:tcPr marL="43045" marR="43045" marT="0" marB="0"/>
                </a:tc>
                <a:extLst>
                  <a:ext uri="{0D108BD9-81ED-4DB2-BD59-A6C34878D82A}">
                    <a16:rowId xmlns:a16="http://schemas.microsoft.com/office/drawing/2014/main" val="611038494"/>
                  </a:ext>
                </a:extLst>
              </a:tr>
              <a:tr h="7754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 indicators data submitted to M&amp;E/IFPRI for upload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 be submitted in August/September 2021.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Research Rack Up already drafted.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still in Sept 2021</a:t>
                      </a:r>
                    </a:p>
                  </a:txBody>
                  <a:tcPr marL="43045" marR="43045" marT="0" marB="0"/>
                </a:tc>
                <a:extLst>
                  <a:ext uri="{0D108BD9-81ED-4DB2-BD59-A6C34878D82A}">
                    <a16:rowId xmlns:a16="http://schemas.microsoft.com/office/drawing/2014/main" val="812441670"/>
                  </a:ext>
                </a:extLst>
              </a:tr>
              <a:tr h="6865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Publications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collection ongoing. Data collected will be developed into a publication in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 planned, data for CSA trials will be </a:t>
                      </a:r>
                      <a:r>
                        <a:rPr lang="en-US" sz="1400" dirty="0" err="1"/>
                        <a:t>analysed</a:t>
                      </a:r>
                      <a:r>
                        <a:rPr lang="en-US" sz="1400" dirty="0"/>
                        <a:t> and written in 2022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0769161"/>
                  </a:ext>
                </a:extLst>
              </a:tr>
              <a:tr h="56777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2021/22: Analysis and manuscript writing for climate smart trials data.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5714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4" ma:contentTypeDescription="Create a new document." ma:contentTypeScope="" ma:versionID="a94ccacf64abc99596b16f1bb8c7684f">
  <xsd:schema xmlns:xsd="http://www.w3.org/2001/XMLSchema" xmlns:xs="http://www.w3.org/2001/XMLSchema" xmlns:p="http://schemas.microsoft.com/office/2006/metadata/properties" xmlns:ns3="9c5b454a-81d6-46c5-be72-8d9b04583a2d" xmlns:ns4="d633d9b0-d173-42ee-9584-b0cffcfb3934" targetNamespace="http://schemas.microsoft.com/office/2006/metadata/properties" ma:root="true" ma:fieldsID="afd2c2c31a425b50c85a77a45fc6745a" ns3:_="" ns4:_="">
    <xsd:import namespace="9c5b454a-81d6-46c5-be72-8d9b04583a2d"/>
    <xsd:import namespace="d633d9b0-d173-42ee-9584-b0cffcfb3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00471C-C60C-47AD-8AD1-8A7E264307BD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d633d9b0-d173-42ee-9584-b0cffcfb3934"/>
    <ds:schemaRef ds:uri="http://schemas.microsoft.com/office/2006/metadata/properties"/>
    <ds:schemaRef ds:uri="http://schemas.openxmlformats.org/package/2006/metadata/core-properties"/>
    <ds:schemaRef ds:uri="9c5b454a-81d6-46c5-be72-8d9b04583a2d"/>
  </ds:schemaRefs>
</ds:datastoreItem>
</file>

<file path=customXml/itemProps2.xml><?xml version="1.0" encoding="utf-8"?>
<ds:datastoreItem xmlns:ds="http://schemas.openxmlformats.org/officeDocument/2006/customXml" ds:itemID="{A5EDCA0D-7691-4A7E-AC29-16E4F854BA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0E8F84-7C3C-42CB-ABE8-95565C0391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5b454a-81d6-46c5-be72-8d9b04583a2d"/>
    <ds:schemaRef ds:uri="d633d9b0-d173-42ee-9584-b0cffcfb3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211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16</cp:revision>
  <dcterms:created xsi:type="dcterms:W3CDTF">2021-08-31T16:21:07Z</dcterms:created>
  <dcterms:modified xsi:type="dcterms:W3CDTF">2021-09-17T02:47:15Z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